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8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7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2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9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4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2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D4BC-A8B8-4015-BEBF-B61F5A6FE74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FA1A-EB45-4C8F-9A02-BC140413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514" r="-858" b="-239"/>
          <a:stretch/>
        </p:blipFill>
        <p:spPr bwMode="auto">
          <a:xfrm>
            <a:off x="986491" y="665017"/>
            <a:ext cx="7538376" cy="57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5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City of Scottsdale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Valliere, Eric - FD016</dc:creator>
  <cp:lastModifiedBy>Kimberly Quiros</cp:lastModifiedBy>
  <cp:revision>2</cp:revision>
  <dcterms:created xsi:type="dcterms:W3CDTF">2018-06-14T18:08:44Z</dcterms:created>
  <dcterms:modified xsi:type="dcterms:W3CDTF">2021-02-11T21:27:26Z</dcterms:modified>
</cp:coreProperties>
</file>